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93" r:id="rId2"/>
    <p:sldId id="348" r:id="rId3"/>
    <p:sldId id="349" r:id="rId4"/>
    <p:sldId id="358" r:id="rId5"/>
    <p:sldId id="350" r:id="rId6"/>
    <p:sldId id="351" r:id="rId7"/>
    <p:sldId id="353" r:id="rId8"/>
    <p:sldId id="352" r:id="rId9"/>
    <p:sldId id="356" r:id="rId10"/>
    <p:sldId id="354" r:id="rId11"/>
    <p:sldId id="355" r:id="rId12"/>
    <p:sldId id="357" r:id="rId13"/>
    <p:sldId id="33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019" autoAdjust="0"/>
  </p:normalViewPr>
  <p:slideViewPr>
    <p:cSldViewPr snapToGrid="0" snapToObjects="1">
      <p:cViewPr>
        <p:scale>
          <a:sx n="66" d="100"/>
          <a:sy n="66" d="100"/>
        </p:scale>
        <p:origin x="-84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E1CE-40EC-1642-B8CF-F30955225496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6955D-8A86-1645-B5ED-1EA1F5462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370. Pear, Asian.</a:t>
            </a:r>
            <a:r>
              <a:rPr lang="en-US" baseline="0" dirty="0" smtClean="0"/>
              <a:t>  C</a:t>
            </a:r>
            <a:r>
              <a:rPr lang="en-US" dirty="0" smtClean="0"/>
              <a:t>omposite inclusion consisting of individual </a:t>
            </a:r>
            <a:r>
              <a:rPr lang="en-US" dirty="0" err="1" smtClean="0"/>
              <a:t>sclerids</a:t>
            </a:r>
            <a:r>
              <a:rPr lang="en-US" dirty="0" smtClean="0"/>
              <a:t> (arrow indicates one </a:t>
            </a:r>
            <a:r>
              <a:rPr lang="en-US" dirty="0" err="1" smtClean="0"/>
              <a:t>sclerid</a:t>
            </a:r>
            <a:r>
              <a:rPr lang="en-US" dirty="0" smtClean="0"/>
              <a:t> in cross-section),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371. Pear, Asian.</a:t>
            </a:r>
            <a:r>
              <a:rPr lang="en-US" baseline="0" dirty="0" smtClean="0"/>
              <a:t>  I</a:t>
            </a:r>
            <a:r>
              <a:rPr lang="en-US" dirty="0" smtClean="0"/>
              <a:t>ndividual </a:t>
            </a:r>
            <a:r>
              <a:rPr lang="en-US" dirty="0" err="1" smtClean="0"/>
              <a:t>sclerids</a:t>
            </a:r>
            <a:r>
              <a:rPr lang="en-US" dirty="0" smtClean="0"/>
              <a:t> separate from composite clump,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372. Pear</a:t>
            </a:r>
            <a:r>
              <a:rPr lang="en-US" dirty="0" smtClean="0"/>
              <a:t>, Asian.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Sclerid</a:t>
            </a:r>
            <a:r>
              <a:rPr lang="en-US" baseline="0" dirty="0" smtClean="0"/>
              <a:t> cross-section, no filter.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2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361. </a:t>
            </a:r>
            <a:r>
              <a:rPr lang="en-US" b="1" i="1" dirty="0" err="1" smtClean="0"/>
              <a:t>Pyrus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communis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dirty="0" smtClean="0"/>
              <a:t>Pear</a:t>
            </a:r>
            <a:r>
              <a:rPr lang="en-US" dirty="0" smtClean="0"/>
              <a:t>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</a:t>
            </a:r>
            <a:r>
              <a:rPr lang="en-US" dirty="0" err="1" smtClean="0"/>
              <a:t>clerid</a:t>
            </a:r>
            <a:r>
              <a:rPr lang="en-US" dirty="0" smtClean="0"/>
              <a:t> (stone cells) in pear pulp (arrow)</a:t>
            </a:r>
            <a:r>
              <a:rPr lang="en-US" baseline="0" dirty="0" smtClean="0"/>
              <a:t> among</a:t>
            </a:r>
            <a:r>
              <a:rPr lang="en-US" dirty="0" smtClean="0"/>
              <a:t> parenchymal cells,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362. </a:t>
            </a:r>
            <a:r>
              <a:rPr lang="en-US" b="1" i="1" dirty="0" err="1" smtClean="0"/>
              <a:t>Pyrus</a:t>
            </a:r>
            <a:r>
              <a:rPr lang="en-US" b="1" i="1" dirty="0" smtClean="0"/>
              <a:t> </a:t>
            </a:r>
            <a:r>
              <a:rPr lang="en-US" b="1" i="1" dirty="0" err="1" smtClean="0"/>
              <a:t>ussuriensis</a:t>
            </a:r>
            <a:r>
              <a:rPr lang="en-US" b="1" i="1" dirty="0" smtClean="0"/>
              <a:t> </a:t>
            </a:r>
            <a:r>
              <a:rPr lang="en-US" b="1" i="0" dirty="0" smtClean="0"/>
              <a:t>Maxim.  </a:t>
            </a:r>
            <a:r>
              <a:rPr lang="en-US" b="1" i="1" dirty="0" smtClean="0"/>
              <a:t> </a:t>
            </a:r>
            <a:r>
              <a:rPr lang="en-US" dirty="0" smtClean="0"/>
              <a:t>Pear</a:t>
            </a:r>
            <a:r>
              <a:rPr lang="en-US" dirty="0" smtClean="0"/>
              <a:t>, Asian. Epidermal cells of</a:t>
            </a:r>
            <a:r>
              <a:rPr lang="en-US" baseline="0" dirty="0" smtClean="0"/>
              <a:t> A</a:t>
            </a:r>
            <a:r>
              <a:rPr lang="en-US" dirty="0" smtClean="0"/>
              <a:t>sian pear skin,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363. Pear, Asian.</a:t>
            </a:r>
            <a:r>
              <a:rPr lang="en-US" baseline="0" dirty="0" smtClean="0"/>
              <a:t>  E</a:t>
            </a:r>
            <a:r>
              <a:rPr lang="en-US" dirty="0" smtClean="0"/>
              <a:t>pidermal cells of Asian pear skin, 40X. Compare to tomato skin.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364. Pear, Asian.</a:t>
            </a:r>
            <a:r>
              <a:rPr lang="en-US" baseline="0" dirty="0" smtClean="0"/>
              <a:t>  Sk</a:t>
            </a:r>
            <a:r>
              <a:rPr lang="en-US" dirty="0" smtClean="0"/>
              <a:t>in epidermis,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365. Pear, Asian; pulp cells.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366. Pear, Asian.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cells.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367.Pear, Asian.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</a:t>
            </a:r>
            <a:r>
              <a:rPr lang="en-US" dirty="0" err="1" smtClean="0"/>
              <a:t>clerid</a:t>
            </a:r>
            <a:r>
              <a:rPr lang="en-US" dirty="0" smtClean="0"/>
              <a:t> clumps (arrows) of various sizes in pulp, 4X.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368. Pear, Asian.</a:t>
            </a:r>
            <a:r>
              <a:rPr lang="en-US" baseline="0" dirty="0" smtClean="0"/>
              <a:t> P</a:t>
            </a:r>
            <a:r>
              <a:rPr lang="en-US" dirty="0" smtClean="0"/>
              <a:t>ulp parenchymal  cells and </a:t>
            </a:r>
            <a:r>
              <a:rPr lang="en-US" dirty="0" err="1" smtClean="0"/>
              <a:t>sclerid</a:t>
            </a:r>
            <a:r>
              <a:rPr lang="en-US" dirty="0" smtClean="0"/>
              <a:t> inclusion,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369. Pear, Asian.</a:t>
            </a:r>
            <a:r>
              <a:rPr lang="en-US" baseline="0" dirty="0" smtClean="0"/>
              <a:t>  S</a:t>
            </a:r>
            <a:r>
              <a:rPr lang="en-US" dirty="0" smtClean="0"/>
              <a:t>maller inclusion showing individual </a:t>
            </a:r>
            <a:r>
              <a:rPr lang="en-US" dirty="0" err="1" smtClean="0"/>
              <a:t>sclerids</a:t>
            </a:r>
            <a:r>
              <a:rPr lang="en-US" dirty="0" smtClean="0"/>
              <a:t>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0566-F954-834F-A4EB-B26318A100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12A8-6250-614F-B999-F6823CE7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Pear: Asian &amp; European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63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sclerid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925044" y="2636397"/>
            <a:ext cx="904296" cy="519582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7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sclerid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sclerid no filt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8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stone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6" y="189215"/>
            <a:ext cx="8826690" cy="5943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93600" y="2581640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2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skin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skin 40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skin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cells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8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cell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inclusions 4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3925043" y="1539502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93887" y="652739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33119" y="2057533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75941" y="3250648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50857" y="4751662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87041" y="4597712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8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cells &amp; incl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r asian pulp inclusio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247</Words>
  <Application>Microsoft Macintosh PowerPoint</Application>
  <PresentationFormat>On-screen Show (4:3)</PresentationFormat>
  <Paragraphs>33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73</cp:revision>
  <dcterms:created xsi:type="dcterms:W3CDTF">2015-05-04T15:48:42Z</dcterms:created>
  <dcterms:modified xsi:type="dcterms:W3CDTF">2016-02-03T23:25:23Z</dcterms:modified>
</cp:coreProperties>
</file>